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804235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апреля до 20 ч. 21 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утром и днем дождь, днем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22 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6426515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35135</TotalTime>
  <Words>573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5644</cp:revision>
  <cp:lastPrinted>2025-12-12T07:56:19Z</cp:lastPrinted>
  <dcterms:created xsi:type="dcterms:W3CDTF">2018-03-27T06:03:00Z</dcterms:created>
  <dcterms:modified xsi:type="dcterms:W3CDTF">2026-04-20T07:04:14Z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